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1bb5045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1bb5045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1bb5045d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1bb5045d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1a057a2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1a057a2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2a037a3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2a037a3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1a057a2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1a057a2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2a037a3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2a037a3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a037a3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2a037a3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tmQSZ_O4lIaE2QcI2QGdBgGjbqhLb9X2/view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le7u4_rwyr5FGZnBNr5ka-LQPTUgb4zV/view" TargetMode="External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3 Axis Pin Development Update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650" y="126448"/>
            <a:ext cx="3854223" cy="255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88" y="2571751"/>
            <a:ext cx="8125423" cy="24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So Far…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Need ‘wider coupling’ for horizontal translation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 many degrees of freedom (want to restrict to 3)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vertical, 2 rotation</a:t>
            </a:r>
            <a:endParaRPr/>
          </a:p>
        </p:txBody>
      </p:sp>
      <p:pic>
        <p:nvPicPr>
          <p:cNvPr id="68" name="Google Shape;68;p15" title="Week1Demo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225" y="2310125"/>
            <a:ext cx="4015549" cy="2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Ideas…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</a:t>
            </a:r>
            <a:r>
              <a:rPr lang="en"/>
              <a:t> spring to </a:t>
            </a:r>
            <a:r>
              <a:rPr lang="en"/>
              <a:t>sleeve</a:t>
            </a:r>
            <a:r>
              <a:rPr lang="en"/>
              <a:t> above mount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62" y="1872575"/>
            <a:ext cx="8106274" cy="22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</a:t>
            </a:r>
            <a:r>
              <a:rPr lang="en"/>
              <a:t>Prototype</a:t>
            </a:r>
            <a:r>
              <a:rPr lang="en"/>
              <a:t>?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Need ‘wider coupling’ for horizontal translation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 many degrees of freedom (want to restrict to 3)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vertical, 2 rotation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463" y="2303322"/>
            <a:ext cx="3835075" cy="22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Test…ish</a:t>
            </a:r>
            <a:endParaRPr/>
          </a:p>
        </p:txBody>
      </p:sp>
      <p:pic>
        <p:nvPicPr>
          <p:cNvPr id="88" name="Google Shape;88;p18" title="Week3Demo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200" y="1232800"/>
            <a:ext cx="6073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325475" y="-990600"/>
            <a:ext cx="247369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453442" y="2274575"/>
            <a:ext cx="2697431" cy="274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1675" y="798102"/>
            <a:ext cx="4081398" cy="35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Washer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String needs to be able to freely move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Smaller Springs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Spacing between sleeves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to be bigger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Voice Coil Integration?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